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59.webp" ContentType="image/png"/>
  <Override PartName="/ppt/media/image60.webp" ContentType="image/png"/>
  <Override PartName="/ppt/media/image89.webp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71" r:id="rId3"/>
    <p:sldId id="272" r:id="rId4"/>
    <p:sldId id="273" r:id="rId5"/>
    <p:sldId id="274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64058-FDD9-467C-8BCE-4334B8F8FA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41277B-90CE-429D-A5FF-E8BAF89DB9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4806E-BDE4-4C24-BA7E-BF98276DF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2824-EEA0-454B-A253-67517BA76BE2}" type="datetimeFigureOut">
              <a:rPr lang="en-AU" smtClean="0"/>
              <a:t>18/01/2021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8F4CF-2884-4637-8ACD-E17564546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993B1-F9EC-4FE1-AA66-76538A32B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05BA7-8637-4CC3-ACC5-195E02B1126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7790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F4935-A73C-49EA-9E7A-79B1DA47E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23CF48-CAC6-407C-A74B-2BD422435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41D413-143D-437C-8988-7543EEB5D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2824-EEA0-454B-A253-67517BA76BE2}" type="datetimeFigureOut">
              <a:rPr lang="en-AU" smtClean="0"/>
              <a:t>18/01/2021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9F2F8-ACE9-41DC-8EE6-59E120921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5EBBD-E536-4BF3-81A0-C610CB7F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05BA7-8637-4CC3-ACC5-195E02B1126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0400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48C350-9AC8-4A7A-9B4B-843970ADBF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F8A7A5-68D7-4A5B-8B81-BF350596BC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33C83-BBF1-4255-B165-77A652390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2824-EEA0-454B-A253-67517BA76BE2}" type="datetimeFigureOut">
              <a:rPr lang="en-AU" smtClean="0"/>
              <a:t>18/01/2021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BA933-ACD9-4386-A040-97D525659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66B6C-BDDE-4D72-831F-40AE5FC9D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05BA7-8637-4CC3-ACC5-195E02B1126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9111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3FD3B-E565-4518-852F-B46F30E87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8CC54-392E-443F-89CC-5CCC1A1E1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E7F96-2C00-4A44-B0F5-12137B8DD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2824-EEA0-454B-A253-67517BA76BE2}" type="datetimeFigureOut">
              <a:rPr lang="en-AU" smtClean="0"/>
              <a:t>18/01/2021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D6032-8A1A-46F8-876E-73AB57BBC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C7708-6BF1-4608-BAFC-0DB119562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05BA7-8637-4CC3-ACC5-195E02B1126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6942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D5F25-28A6-4EE4-AC9F-B6D989997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3C6FC6-6F6E-49A3-A57D-406245E9B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A13DE-4AC8-4684-B26F-D6B16A74D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2824-EEA0-454B-A253-67517BA76BE2}" type="datetimeFigureOut">
              <a:rPr lang="en-AU" smtClean="0"/>
              <a:t>18/01/2021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C587D-DFCE-45EA-A591-D7BBE5D67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5DF68-D2CE-4E7B-9230-CE1FCD442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05BA7-8637-4CC3-ACC5-195E02B1126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0560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B10A9-8F88-4864-B272-9F243956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628DB-479E-4EFB-893F-74EE4B8D1C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206F73-5599-4A5C-B79C-267613799D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F65917-A85A-4A70-9ECF-6692E8EE4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2824-EEA0-454B-A253-67517BA76BE2}" type="datetimeFigureOut">
              <a:rPr lang="en-AU" smtClean="0"/>
              <a:t>18/01/2021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A70234-A9FB-48FD-B4A0-E6A31F87C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2F616D-6B6E-4F94-B8A4-362E76BE3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05BA7-8637-4CC3-ACC5-195E02B1126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6668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4A38E-8765-40B9-A045-B49A2B01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F3A509-684F-4E4F-89E3-8063A5A4D0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5A320A-3D21-412F-A4C4-B0C4B6ABC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CB43B-5426-4428-9CD2-7166EDF439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443040-4F70-46E0-A674-7404C5DE96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CACE8C-244E-40D7-9448-9A9EE208D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2824-EEA0-454B-A253-67517BA76BE2}" type="datetimeFigureOut">
              <a:rPr lang="en-AU" smtClean="0"/>
              <a:t>18/01/2021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530589-90DE-4E71-98EF-ABEE0D6A0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B6427F-87CB-4BC6-B733-2514EFFC3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05BA7-8637-4CC3-ACC5-195E02B1126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2894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2C562-2404-4855-87E1-1AD038782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3B66A0-8293-46DA-91C3-70DEFE288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2824-EEA0-454B-A253-67517BA76BE2}" type="datetimeFigureOut">
              <a:rPr lang="en-AU" smtClean="0"/>
              <a:t>18/01/2021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07743E-AAF8-4076-8E32-294FEFBF9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394326-64B1-42EA-B262-045173C4A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05BA7-8637-4CC3-ACC5-195E02B1126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6054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B1EB48-DF1F-4776-8D17-F9B91225C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2824-EEA0-454B-A253-67517BA76BE2}" type="datetimeFigureOut">
              <a:rPr lang="en-AU" smtClean="0"/>
              <a:t>18/01/2021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52A4FA-C67C-4AAD-8983-F8F985B1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FB65E6-60E5-4859-BA24-54F4CC006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05BA7-8637-4CC3-ACC5-195E02B1126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0162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8EEE7-E469-44F2-A187-37F6CCC11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81DDD-395B-43C9-B34A-9023CC512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20A8F2-00B2-4001-9D8A-6731AF69EB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8E7D63-052D-483F-B219-222A2F616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2824-EEA0-454B-A253-67517BA76BE2}" type="datetimeFigureOut">
              <a:rPr lang="en-AU" smtClean="0"/>
              <a:t>18/01/2021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75F014-C424-4EE3-9B79-92F756E1E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A6C623-1CE3-4B32-A3C1-EB9F511E5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05BA7-8637-4CC3-ACC5-195E02B1126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5809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232C6-89F8-44BF-A529-E8B0FCC9F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53AE62-3AA0-49FC-A342-A9864AD2E1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15551E-4131-406F-9DF1-8E59149CA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65E31F-286B-45AB-9928-B322B4861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2824-EEA0-454B-A253-67517BA76BE2}" type="datetimeFigureOut">
              <a:rPr lang="en-AU" smtClean="0"/>
              <a:t>18/01/2021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ACBB96-4DC7-4AFE-99A9-F0BAFB43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F2E19B-FA25-440D-8F87-B45FF9CC8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05BA7-8637-4CC3-ACC5-195E02B1126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810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313B76-A7DD-42F5-AC6B-CF84A2D83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607AF-89EB-426D-93F0-5BDCAB99D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0B6B3-B94B-41EB-BBD8-E0350A87C8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52824-EEA0-454B-A253-67517BA76BE2}" type="datetimeFigureOut">
              <a:rPr lang="en-AU" smtClean="0"/>
              <a:t>18/01/2021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B1A5F-EA10-4312-BF20-54AAB4B262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A69C4-F72F-419C-B206-78B1617D6C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05BA7-8637-4CC3-ACC5-195E02B1126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8957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g"/><Relationship Id="rId18" Type="http://schemas.openxmlformats.org/officeDocument/2006/relationships/image" Target="../media/image17.jpg"/><Relationship Id="rId26" Type="http://schemas.openxmlformats.org/officeDocument/2006/relationships/image" Target="../media/image25.jpg"/><Relationship Id="rId3" Type="http://schemas.openxmlformats.org/officeDocument/2006/relationships/image" Target="../media/image2.jp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jpg"/><Relationship Id="rId25" Type="http://schemas.openxmlformats.org/officeDocument/2006/relationships/image" Target="../media/image24.jpg"/><Relationship Id="rId2" Type="http://schemas.openxmlformats.org/officeDocument/2006/relationships/image" Target="../media/image1.png"/><Relationship Id="rId16" Type="http://schemas.openxmlformats.org/officeDocument/2006/relationships/image" Target="../media/image15.jpg"/><Relationship Id="rId20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24" Type="http://schemas.openxmlformats.org/officeDocument/2006/relationships/image" Target="../media/image23.png"/><Relationship Id="rId5" Type="http://schemas.openxmlformats.org/officeDocument/2006/relationships/image" Target="../media/image4.jpg"/><Relationship Id="rId15" Type="http://schemas.openxmlformats.org/officeDocument/2006/relationships/image" Target="../media/image14.jpg"/><Relationship Id="rId23" Type="http://schemas.openxmlformats.org/officeDocument/2006/relationships/image" Target="../media/image22.png"/><Relationship Id="rId10" Type="http://schemas.openxmlformats.org/officeDocument/2006/relationships/image" Target="../media/image9.jpg"/><Relationship Id="rId19" Type="http://schemas.openxmlformats.org/officeDocument/2006/relationships/image" Target="../media/image18.jp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g"/><Relationship Id="rId22" Type="http://schemas.openxmlformats.org/officeDocument/2006/relationships/image" Target="../media/image21.png"/><Relationship Id="rId27" Type="http://schemas.openxmlformats.org/officeDocument/2006/relationships/image" Target="../media/image26.web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jpg"/><Relationship Id="rId21" Type="http://schemas.openxmlformats.org/officeDocument/2006/relationships/image" Target="../media/image46.jpg"/><Relationship Id="rId7" Type="http://schemas.openxmlformats.org/officeDocument/2006/relationships/image" Target="../media/image32.png"/><Relationship Id="rId12" Type="http://schemas.openxmlformats.org/officeDocument/2006/relationships/image" Target="../media/image37.jpg"/><Relationship Id="rId17" Type="http://schemas.openxmlformats.org/officeDocument/2006/relationships/image" Target="../media/image42.jpg"/><Relationship Id="rId25" Type="http://schemas.openxmlformats.org/officeDocument/2006/relationships/image" Target="../media/image50.jpeg"/><Relationship Id="rId2" Type="http://schemas.openxmlformats.org/officeDocument/2006/relationships/image" Target="../media/image27.png"/><Relationship Id="rId16" Type="http://schemas.openxmlformats.org/officeDocument/2006/relationships/image" Target="../media/image41.jpg"/><Relationship Id="rId20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jpg"/><Relationship Id="rId24" Type="http://schemas.openxmlformats.org/officeDocument/2006/relationships/image" Target="../media/image49.jp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23" Type="http://schemas.openxmlformats.org/officeDocument/2006/relationships/image" Target="../media/image48.jpg"/><Relationship Id="rId10" Type="http://schemas.openxmlformats.org/officeDocument/2006/relationships/image" Target="../media/image35.jpg"/><Relationship Id="rId19" Type="http://schemas.openxmlformats.org/officeDocument/2006/relationships/image" Target="../media/image44.jpg"/><Relationship Id="rId4" Type="http://schemas.openxmlformats.org/officeDocument/2006/relationships/image" Target="../media/image29.png"/><Relationship Id="rId9" Type="http://schemas.openxmlformats.org/officeDocument/2006/relationships/image" Target="../media/image34.webp"/><Relationship Id="rId14" Type="http://schemas.openxmlformats.org/officeDocument/2006/relationships/image" Target="../media/image39.jpg"/><Relationship Id="rId22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jpg"/><Relationship Id="rId26" Type="http://schemas.openxmlformats.org/officeDocument/2006/relationships/image" Target="../media/image75.jpg"/><Relationship Id="rId3" Type="http://schemas.openxmlformats.org/officeDocument/2006/relationships/image" Target="../media/image52.jpg"/><Relationship Id="rId21" Type="http://schemas.openxmlformats.org/officeDocument/2006/relationships/image" Target="../media/image70.jp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jpg"/><Relationship Id="rId25" Type="http://schemas.openxmlformats.org/officeDocument/2006/relationships/image" Target="../media/image74.jpg"/><Relationship Id="rId2" Type="http://schemas.openxmlformats.org/officeDocument/2006/relationships/image" Target="../media/image51.jpg"/><Relationship Id="rId16" Type="http://schemas.openxmlformats.org/officeDocument/2006/relationships/image" Target="../media/image65.jpg"/><Relationship Id="rId20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webp"/><Relationship Id="rId24" Type="http://schemas.openxmlformats.org/officeDocument/2006/relationships/image" Target="../media/image73.png"/><Relationship Id="rId5" Type="http://schemas.openxmlformats.org/officeDocument/2006/relationships/image" Target="../media/image54.webp"/><Relationship Id="rId15" Type="http://schemas.openxmlformats.org/officeDocument/2006/relationships/image" Target="../media/image64.png"/><Relationship Id="rId23" Type="http://schemas.openxmlformats.org/officeDocument/2006/relationships/image" Target="../media/image72.jpg"/><Relationship Id="rId10" Type="http://schemas.openxmlformats.org/officeDocument/2006/relationships/image" Target="../media/image59.webp"/><Relationship Id="rId19" Type="http://schemas.openxmlformats.org/officeDocument/2006/relationships/image" Target="../media/image68.jpg"/><Relationship Id="rId4" Type="http://schemas.openxmlformats.org/officeDocument/2006/relationships/image" Target="../media/image53.png"/><Relationship Id="rId9" Type="http://schemas.openxmlformats.org/officeDocument/2006/relationships/image" Target="../media/image58.webp"/><Relationship Id="rId14" Type="http://schemas.openxmlformats.org/officeDocument/2006/relationships/image" Target="../media/image63.png"/><Relationship Id="rId22" Type="http://schemas.openxmlformats.org/officeDocument/2006/relationships/image" Target="../media/image71.jpg"/><Relationship Id="rId27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jpeg"/><Relationship Id="rId18" Type="http://schemas.openxmlformats.org/officeDocument/2006/relationships/image" Target="../media/image93.png"/><Relationship Id="rId3" Type="http://schemas.openxmlformats.org/officeDocument/2006/relationships/image" Target="../media/image78.png"/><Relationship Id="rId21" Type="http://schemas.openxmlformats.org/officeDocument/2006/relationships/image" Target="../media/image96.jpeg"/><Relationship Id="rId7" Type="http://schemas.openxmlformats.org/officeDocument/2006/relationships/image" Target="../media/image82.png"/><Relationship Id="rId12" Type="http://schemas.openxmlformats.org/officeDocument/2006/relationships/image" Target="../media/image87.jpeg"/><Relationship Id="rId17" Type="http://schemas.openxmlformats.org/officeDocument/2006/relationships/image" Target="../media/image92.png"/><Relationship Id="rId2" Type="http://schemas.openxmlformats.org/officeDocument/2006/relationships/image" Target="../media/image77.jpg"/><Relationship Id="rId16" Type="http://schemas.openxmlformats.org/officeDocument/2006/relationships/image" Target="../media/image91.webp"/><Relationship Id="rId20" Type="http://schemas.openxmlformats.org/officeDocument/2006/relationships/image" Target="../media/image9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jpg"/><Relationship Id="rId5" Type="http://schemas.openxmlformats.org/officeDocument/2006/relationships/image" Target="../media/image80.png"/><Relationship Id="rId15" Type="http://schemas.openxmlformats.org/officeDocument/2006/relationships/image" Target="../media/image90.jpg"/><Relationship Id="rId10" Type="http://schemas.openxmlformats.org/officeDocument/2006/relationships/image" Target="../media/image85.png"/><Relationship Id="rId19" Type="http://schemas.openxmlformats.org/officeDocument/2006/relationships/image" Target="../media/image94.jpeg"/><Relationship Id="rId4" Type="http://schemas.openxmlformats.org/officeDocument/2006/relationships/image" Target="../media/image79.png"/><Relationship Id="rId9" Type="http://schemas.openxmlformats.org/officeDocument/2006/relationships/image" Target="../media/image84.jpeg"/><Relationship Id="rId14" Type="http://schemas.openxmlformats.org/officeDocument/2006/relationships/image" Target="../media/image89.web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A72934-CD04-4D7C-8FC9-196FD8F56FBB}"/>
              </a:ext>
            </a:extLst>
          </p:cNvPr>
          <p:cNvSpPr txBox="1"/>
          <p:nvPr/>
        </p:nvSpPr>
        <p:spPr>
          <a:xfrm>
            <a:off x="95250" y="227052"/>
            <a:ext cx="253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PLANT BASED MILKS (A4)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AA6989-12E3-4AB3-8BC7-9D42BE12E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31" y="596384"/>
            <a:ext cx="919989" cy="1890020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230DEFC-3561-4C3E-B8B4-0C780AA66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99" y="596384"/>
            <a:ext cx="1890020" cy="18900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A46292-BE64-40F1-ABA7-166AD5C1D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2047" y="596384"/>
            <a:ext cx="837970" cy="1890020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928FAC0-34AB-4599-B6A5-FF764C3EB5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017" y="578990"/>
            <a:ext cx="1924807" cy="19248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129149-CF72-4734-9BCD-AF237F021E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4144" y="529056"/>
            <a:ext cx="897778" cy="20648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DF9E88-0BF3-4A60-814B-C343423EBC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5086" y="492570"/>
            <a:ext cx="906806" cy="20920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BAFE37-C2A3-42D7-857F-7766F92465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5056" y="571539"/>
            <a:ext cx="928291" cy="19799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ED78FE-7B11-4526-9A94-E46330F0B5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9953" y="553531"/>
            <a:ext cx="905955" cy="197992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A2C235D-84CE-4EF9-ADD8-DE25AF01A0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776" y="508271"/>
            <a:ext cx="2106457" cy="2106457"/>
          </a:xfrm>
          <a:prstGeom prst="rect">
            <a:avLst/>
          </a:prstGeom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4A476522-101A-426D-B388-A61C4E12BA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4728"/>
            <a:ext cx="1890020" cy="1890020"/>
          </a:xfrm>
          <a:prstGeom prst="rect">
            <a:avLst/>
          </a:prstGeom>
        </p:spPr>
      </p:pic>
      <p:pic>
        <p:nvPicPr>
          <p:cNvPr id="18" name="Picture 17" descr="Calendar&#10;&#10;Description automatically generated">
            <a:extLst>
              <a:ext uri="{FF2B5EF4-FFF2-40B4-BE49-F238E27FC236}">
                <a16:creationId xmlns:a16="http://schemas.microsoft.com/office/drawing/2014/main" id="{CF3BCDD8-3957-44AF-BD45-8BC787EE07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48" y="2280892"/>
            <a:ext cx="1223121" cy="2223856"/>
          </a:xfrm>
          <a:prstGeom prst="rect">
            <a:avLst/>
          </a:prstGeom>
        </p:spPr>
      </p:pic>
      <p:pic>
        <p:nvPicPr>
          <p:cNvPr id="22" name="Picture 21" descr="A picture containing diagram&#10;&#10;Description automatically generated">
            <a:extLst>
              <a:ext uri="{FF2B5EF4-FFF2-40B4-BE49-F238E27FC236}">
                <a16:creationId xmlns:a16="http://schemas.microsoft.com/office/drawing/2014/main" id="{003BDD54-F046-44A7-B883-DF6F3520AD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658" y="2593944"/>
            <a:ext cx="1857122" cy="1857122"/>
          </a:xfrm>
          <a:prstGeom prst="rect">
            <a:avLst/>
          </a:prstGeom>
        </p:spPr>
      </p:pic>
      <p:pic>
        <p:nvPicPr>
          <p:cNvPr id="24" name="Picture 2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F7A2E15-C76C-4B9A-A0AE-66AAF0C39EA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53" y="2670145"/>
            <a:ext cx="1720430" cy="1720430"/>
          </a:xfrm>
          <a:prstGeom prst="rect">
            <a:avLst/>
          </a:prstGeom>
        </p:spPr>
      </p:pic>
      <p:pic>
        <p:nvPicPr>
          <p:cNvPr id="26" name="Picture 2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9FE80F6-B460-4B38-90AA-A61063150AF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578" y="2670145"/>
            <a:ext cx="1720430" cy="1720430"/>
          </a:xfrm>
          <a:prstGeom prst="rect">
            <a:avLst/>
          </a:prstGeom>
        </p:spPr>
      </p:pic>
      <p:pic>
        <p:nvPicPr>
          <p:cNvPr id="28" name="Picture 27" descr="A picture containing diagram&#10;&#10;Description automatically generated">
            <a:extLst>
              <a:ext uri="{FF2B5EF4-FFF2-40B4-BE49-F238E27FC236}">
                <a16:creationId xmlns:a16="http://schemas.microsoft.com/office/drawing/2014/main" id="{05F27697-2C78-4919-8D17-4DD6E296A87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775" y="2615387"/>
            <a:ext cx="1857121" cy="1857121"/>
          </a:xfrm>
          <a:prstGeom prst="rect">
            <a:avLst/>
          </a:prstGeom>
        </p:spPr>
      </p:pic>
      <p:pic>
        <p:nvPicPr>
          <p:cNvPr id="30" name="Picture 2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B000CC1-EF02-45D2-B25E-FF3B5498844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842" y="2646126"/>
            <a:ext cx="1755006" cy="1755006"/>
          </a:xfrm>
          <a:prstGeom prst="rect">
            <a:avLst/>
          </a:prstGeom>
        </p:spPr>
      </p:pic>
      <p:pic>
        <p:nvPicPr>
          <p:cNvPr id="32" name="Picture 3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0123167-D7E4-433A-A6EA-21715562568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533" y="2584649"/>
            <a:ext cx="1866417" cy="1866417"/>
          </a:xfrm>
          <a:prstGeom prst="rect">
            <a:avLst/>
          </a:prstGeom>
        </p:spPr>
      </p:pic>
      <p:pic>
        <p:nvPicPr>
          <p:cNvPr id="34" name="Picture 33" descr="Logo, company name&#10;&#10;Description automatically generated">
            <a:extLst>
              <a:ext uri="{FF2B5EF4-FFF2-40B4-BE49-F238E27FC236}">
                <a16:creationId xmlns:a16="http://schemas.microsoft.com/office/drawing/2014/main" id="{50968B44-3165-48CB-85F6-1E5DB65443C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536" y="4633072"/>
            <a:ext cx="2063092" cy="2063092"/>
          </a:xfrm>
          <a:prstGeom prst="rect">
            <a:avLst/>
          </a:prstGeom>
        </p:spPr>
      </p:pic>
      <p:pic>
        <p:nvPicPr>
          <p:cNvPr id="36" name="Picture 35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13A470D0-9F25-49BE-8642-3F74287F50C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442" y="4688489"/>
            <a:ext cx="1936534" cy="1936534"/>
          </a:xfrm>
          <a:prstGeom prst="rect">
            <a:avLst/>
          </a:prstGeom>
        </p:spPr>
      </p:pic>
      <p:pic>
        <p:nvPicPr>
          <p:cNvPr id="38" name="Picture 37" descr="A cup of coffee&#10;&#10;Description automatically generated">
            <a:extLst>
              <a:ext uri="{FF2B5EF4-FFF2-40B4-BE49-F238E27FC236}">
                <a16:creationId xmlns:a16="http://schemas.microsoft.com/office/drawing/2014/main" id="{CAE75173-C560-4B21-A21C-9257AB3346F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901" y="4688489"/>
            <a:ext cx="912591" cy="1936534"/>
          </a:xfrm>
          <a:prstGeom prst="rect">
            <a:avLst/>
          </a:prstGeom>
        </p:spPr>
      </p:pic>
      <p:pic>
        <p:nvPicPr>
          <p:cNvPr id="40" name="Picture 39" descr="A cup of coffee&#10;&#10;Description automatically generated">
            <a:extLst>
              <a:ext uri="{FF2B5EF4-FFF2-40B4-BE49-F238E27FC236}">
                <a16:creationId xmlns:a16="http://schemas.microsoft.com/office/drawing/2014/main" id="{AAE9209B-68DE-40B7-B44C-E95E700E4D6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554" y="4688489"/>
            <a:ext cx="912592" cy="1936534"/>
          </a:xfrm>
          <a:prstGeom prst="rect">
            <a:avLst/>
          </a:prstGeom>
        </p:spPr>
      </p:pic>
      <p:pic>
        <p:nvPicPr>
          <p:cNvPr id="42" name="Picture 41" descr="A cup of coffee&#10;&#10;Description automatically generated">
            <a:extLst>
              <a:ext uri="{FF2B5EF4-FFF2-40B4-BE49-F238E27FC236}">
                <a16:creationId xmlns:a16="http://schemas.microsoft.com/office/drawing/2014/main" id="{94E9B714-9449-40D9-A208-31C73B696EA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780" y="4688489"/>
            <a:ext cx="912590" cy="1936530"/>
          </a:xfrm>
          <a:prstGeom prst="rect">
            <a:avLst/>
          </a:prstGeom>
        </p:spPr>
      </p:pic>
      <p:pic>
        <p:nvPicPr>
          <p:cNvPr id="44" name="Picture 43" descr="Logo, company name&#10;&#10;Description automatically generated">
            <a:extLst>
              <a:ext uri="{FF2B5EF4-FFF2-40B4-BE49-F238E27FC236}">
                <a16:creationId xmlns:a16="http://schemas.microsoft.com/office/drawing/2014/main" id="{209C890C-D90F-4BD3-BB3D-6586DB99E71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781" y="4715127"/>
            <a:ext cx="927187" cy="1936529"/>
          </a:xfrm>
          <a:prstGeom prst="rect">
            <a:avLst/>
          </a:prstGeom>
        </p:spPr>
      </p:pic>
      <p:pic>
        <p:nvPicPr>
          <p:cNvPr id="46" name="Picture 45" descr="A picture containing calendar&#10;&#10;Description automatically generated">
            <a:extLst>
              <a:ext uri="{FF2B5EF4-FFF2-40B4-BE49-F238E27FC236}">
                <a16:creationId xmlns:a16="http://schemas.microsoft.com/office/drawing/2014/main" id="{A7F1C9DA-DAA4-4CCA-98E0-BAA32308619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958" y="4717435"/>
            <a:ext cx="1857121" cy="1857121"/>
          </a:xfrm>
          <a:prstGeom prst="rect">
            <a:avLst/>
          </a:prstGeom>
        </p:spPr>
      </p:pic>
      <p:pic>
        <p:nvPicPr>
          <p:cNvPr id="48" name="Picture 47" descr="Text&#10;&#10;Description automatically generated">
            <a:extLst>
              <a:ext uri="{FF2B5EF4-FFF2-40B4-BE49-F238E27FC236}">
                <a16:creationId xmlns:a16="http://schemas.microsoft.com/office/drawing/2014/main" id="{7B27644B-6E7E-4101-801E-92475F0E1A1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659" y="4752392"/>
            <a:ext cx="1382507" cy="1787205"/>
          </a:xfrm>
          <a:prstGeom prst="rect">
            <a:avLst/>
          </a:prstGeom>
        </p:spPr>
      </p:pic>
      <p:pic>
        <p:nvPicPr>
          <p:cNvPr id="50" name="Picture 49" descr="Text&#10;&#10;Description automatically generated">
            <a:extLst>
              <a:ext uri="{FF2B5EF4-FFF2-40B4-BE49-F238E27FC236}">
                <a16:creationId xmlns:a16="http://schemas.microsoft.com/office/drawing/2014/main" id="{85B6CEAE-8476-423D-AC2F-302942EBE3F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968" y="4702978"/>
            <a:ext cx="1886032" cy="188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669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A72934-CD04-4D7C-8FC9-196FD8F56FBB}"/>
              </a:ext>
            </a:extLst>
          </p:cNvPr>
          <p:cNvSpPr txBox="1"/>
          <p:nvPr/>
        </p:nvSpPr>
        <p:spPr>
          <a:xfrm>
            <a:off x="95250" y="227052"/>
            <a:ext cx="253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PLANT BASED MILKS (A4)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788D54D9-56F9-4CAB-8354-AE5F31AA7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83" y="488271"/>
            <a:ext cx="1003176" cy="1935332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499CCB15-9071-4858-8490-12276CB24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659" y="488271"/>
            <a:ext cx="1935332" cy="1935332"/>
          </a:xfrm>
          <a:prstGeom prst="rect">
            <a:avLst/>
          </a:prstGeom>
        </p:spPr>
      </p:pic>
      <p:pic>
        <p:nvPicPr>
          <p:cNvPr id="19" name="Picture 18" descr="Diagram, text&#10;&#10;Description automatically generated">
            <a:extLst>
              <a:ext uri="{FF2B5EF4-FFF2-40B4-BE49-F238E27FC236}">
                <a16:creationId xmlns:a16="http://schemas.microsoft.com/office/drawing/2014/main" id="{E94F41E6-26D6-42E4-92B5-007A73346A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425" y="488272"/>
            <a:ext cx="1003177" cy="1935332"/>
          </a:xfrm>
          <a:prstGeom prst="rect">
            <a:avLst/>
          </a:prstGeom>
        </p:spPr>
      </p:pic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4B98283F-C9DF-4753-AE33-F35272EFC4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413" y="488271"/>
            <a:ext cx="1003176" cy="1935330"/>
          </a:xfrm>
          <a:prstGeom prst="rect">
            <a:avLst/>
          </a:prstGeom>
        </p:spPr>
      </p:pic>
      <p:pic>
        <p:nvPicPr>
          <p:cNvPr id="25" name="Picture 24" descr="Text&#10;&#10;Description automatically generated">
            <a:extLst>
              <a:ext uri="{FF2B5EF4-FFF2-40B4-BE49-F238E27FC236}">
                <a16:creationId xmlns:a16="http://schemas.microsoft.com/office/drawing/2014/main" id="{4B5E08A1-984C-4027-9E28-577E9CFF20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368" y="488271"/>
            <a:ext cx="1003176" cy="1935330"/>
          </a:xfrm>
          <a:prstGeom prst="rect">
            <a:avLst/>
          </a:prstGeom>
        </p:spPr>
      </p:pic>
      <p:pic>
        <p:nvPicPr>
          <p:cNvPr id="29" name="Picture 28" descr="Logo&#10;&#10;Description automatically generated">
            <a:extLst>
              <a:ext uri="{FF2B5EF4-FFF2-40B4-BE49-F238E27FC236}">
                <a16:creationId xmlns:a16="http://schemas.microsoft.com/office/drawing/2014/main" id="{3C750DB2-EFD4-4EF2-834C-767B189760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323" y="488271"/>
            <a:ext cx="1003176" cy="193533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4903603-A47A-4521-AEC2-ACC0E6FB8B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6407" y="488271"/>
            <a:ext cx="1066913" cy="1935330"/>
          </a:xfrm>
          <a:prstGeom prst="rect">
            <a:avLst/>
          </a:prstGeom>
        </p:spPr>
      </p:pic>
      <p:pic>
        <p:nvPicPr>
          <p:cNvPr id="37" name="Picture 36" descr="Calendar&#10;&#10;Description automatically generated">
            <a:extLst>
              <a:ext uri="{FF2B5EF4-FFF2-40B4-BE49-F238E27FC236}">
                <a16:creationId xmlns:a16="http://schemas.microsoft.com/office/drawing/2014/main" id="{5B9C23AC-BD1B-4D5E-AC75-9CC8685CFA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809" y="488269"/>
            <a:ext cx="1935332" cy="1935332"/>
          </a:xfrm>
          <a:prstGeom prst="rect">
            <a:avLst/>
          </a:prstGeom>
        </p:spPr>
      </p:pic>
      <p:pic>
        <p:nvPicPr>
          <p:cNvPr id="41" name="Picture 40" descr="A picture containing text&#10;&#10;Description automatically generated">
            <a:extLst>
              <a:ext uri="{FF2B5EF4-FFF2-40B4-BE49-F238E27FC236}">
                <a16:creationId xmlns:a16="http://schemas.microsoft.com/office/drawing/2014/main" id="{B72A0F14-A66D-4F39-9F03-7A042DD678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20" y="2590699"/>
            <a:ext cx="943508" cy="2007463"/>
          </a:xfrm>
          <a:prstGeom prst="rect">
            <a:avLst/>
          </a:prstGeom>
        </p:spPr>
      </p:pic>
      <p:pic>
        <p:nvPicPr>
          <p:cNvPr id="45" name="Picture 4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741B1291-C71B-42B6-80E1-14E89D11EF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015" y="2590698"/>
            <a:ext cx="896667" cy="2007463"/>
          </a:xfrm>
          <a:prstGeom prst="rect">
            <a:avLst/>
          </a:prstGeom>
        </p:spPr>
      </p:pic>
      <p:pic>
        <p:nvPicPr>
          <p:cNvPr id="52" name="Picture 51" descr="Logo, company name&#10;&#10;Description automatically generated">
            <a:extLst>
              <a:ext uri="{FF2B5EF4-FFF2-40B4-BE49-F238E27FC236}">
                <a16:creationId xmlns:a16="http://schemas.microsoft.com/office/drawing/2014/main" id="{F61430F0-34C6-41E5-B733-7B48AC70D91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01" y="2590698"/>
            <a:ext cx="938213" cy="200025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594E389-B9A1-4A8F-9736-E5DCE70BB3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06147" y="2447342"/>
            <a:ext cx="1177731" cy="2222679"/>
          </a:xfrm>
          <a:prstGeom prst="rect">
            <a:avLst/>
          </a:prstGeom>
        </p:spPr>
      </p:pic>
      <p:pic>
        <p:nvPicPr>
          <p:cNvPr id="59" name="Picture 58" descr="A picture containing text&#10;&#10;Description automatically generated">
            <a:extLst>
              <a:ext uri="{FF2B5EF4-FFF2-40B4-BE49-F238E27FC236}">
                <a16:creationId xmlns:a16="http://schemas.microsoft.com/office/drawing/2014/main" id="{3E46A5BF-3EEF-4472-A62A-42C94003837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313" y="2558555"/>
            <a:ext cx="2000251" cy="2000251"/>
          </a:xfrm>
          <a:prstGeom prst="rect">
            <a:avLst/>
          </a:prstGeom>
        </p:spPr>
      </p:pic>
      <p:pic>
        <p:nvPicPr>
          <p:cNvPr id="61" name="Picture 60" descr="Diagram&#10;&#10;Description automatically generated">
            <a:extLst>
              <a:ext uri="{FF2B5EF4-FFF2-40B4-BE49-F238E27FC236}">
                <a16:creationId xmlns:a16="http://schemas.microsoft.com/office/drawing/2014/main" id="{190BD1B4-CB48-4AD4-ADE5-0E88E35459A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577" y="2590698"/>
            <a:ext cx="1393325" cy="2089988"/>
          </a:xfrm>
          <a:prstGeom prst="rect">
            <a:avLst/>
          </a:prstGeom>
        </p:spPr>
      </p:pic>
      <p:pic>
        <p:nvPicPr>
          <p:cNvPr id="63" name="Picture 62" descr="Diagram&#10;&#10;Description automatically generated">
            <a:extLst>
              <a:ext uri="{FF2B5EF4-FFF2-40B4-BE49-F238E27FC236}">
                <a16:creationId xmlns:a16="http://schemas.microsoft.com/office/drawing/2014/main" id="{439AFB02-5108-4D46-B02C-43D361436C4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341" y="2558555"/>
            <a:ext cx="2089988" cy="2089988"/>
          </a:xfrm>
          <a:prstGeom prst="rect">
            <a:avLst/>
          </a:prstGeom>
        </p:spPr>
      </p:pic>
      <p:pic>
        <p:nvPicPr>
          <p:cNvPr id="65" name="Picture 64" descr="Logo, company name&#10;&#10;Description automatically generated">
            <a:extLst>
              <a:ext uri="{FF2B5EF4-FFF2-40B4-BE49-F238E27FC236}">
                <a16:creationId xmlns:a16="http://schemas.microsoft.com/office/drawing/2014/main" id="{6F3AAF26-43CA-4CF7-9BF1-79811AB9136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158" y="4874209"/>
            <a:ext cx="1889664" cy="1889664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1947D2C-E406-4DC9-8EB1-25C667DC26C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59015" y="4765256"/>
            <a:ext cx="878169" cy="2003096"/>
          </a:xfrm>
          <a:prstGeom prst="rect">
            <a:avLst/>
          </a:prstGeom>
        </p:spPr>
      </p:pic>
      <p:pic>
        <p:nvPicPr>
          <p:cNvPr id="70" name="Picture 69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94F121F-D369-4B3D-9D3C-45A56FE18F4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682" y="4821972"/>
            <a:ext cx="1889664" cy="1889664"/>
          </a:xfrm>
          <a:prstGeom prst="rect">
            <a:avLst/>
          </a:prstGeom>
        </p:spPr>
      </p:pic>
      <p:pic>
        <p:nvPicPr>
          <p:cNvPr id="73" name="Picture 72" descr="A picture containing graphical user interface, application&#10;&#10;Description automatically generated">
            <a:extLst>
              <a:ext uri="{FF2B5EF4-FFF2-40B4-BE49-F238E27FC236}">
                <a16:creationId xmlns:a16="http://schemas.microsoft.com/office/drawing/2014/main" id="{E06264CC-D0AF-4CA6-9FA9-55BA1508E9B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822" y="4901045"/>
            <a:ext cx="1769369" cy="1769369"/>
          </a:xfrm>
          <a:prstGeom prst="rect">
            <a:avLst/>
          </a:prstGeom>
        </p:spPr>
      </p:pic>
      <p:pic>
        <p:nvPicPr>
          <p:cNvPr id="75" name="Picture 74" descr="A picture containing text&#10;&#10;Description automatically generated">
            <a:extLst>
              <a:ext uri="{FF2B5EF4-FFF2-40B4-BE49-F238E27FC236}">
                <a16:creationId xmlns:a16="http://schemas.microsoft.com/office/drawing/2014/main" id="{6956D1F6-99F4-4E2E-9CE4-F853387A90C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096" y="4847783"/>
            <a:ext cx="2000251" cy="2000251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5D642C56-913E-433C-9AA4-26265AF811A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019902" y="4874209"/>
            <a:ext cx="788869" cy="1837427"/>
          </a:xfrm>
          <a:prstGeom prst="rect">
            <a:avLst/>
          </a:prstGeom>
        </p:spPr>
      </p:pic>
      <p:pic>
        <p:nvPicPr>
          <p:cNvPr id="80" name="Picture 79" descr="A picture containing food&#10;&#10;Description automatically generated">
            <a:extLst>
              <a:ext uri="{FF2B5EF4-FFF2-40B4-BE49-F238E27FC236}">
                <a16:creationId xmlns:a16="http://schemas.microsoft.com/office/drawing/2014/main" id="{768713B7-64D8-432D-B564-2BA295B3083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548" y="4840897"/>
            <a:ext cx="613718" cy="1889664"/>
          </a:xfrm>
          <a:prstGeom prst="rect">
            <a:avLst/>
          </a:prstGeom>
        </p:spPr>
      </p:pic>
      <p:pic>
        <p:nvPicPr>
          <p:cNvPr id="82" name="Picture 81" descr="A picture containing calendar&#10;&#10;Description automatically generated">
            <a:extLst>
              <a:ext uri="{FF2B5EF4-FFF2-40B4-BE49-F238E27FC236}">
                <a16:creationId xmlns:a16="http://schemas.microsoft.com/office/drawing/2014/main" id="{6E556AEF-CE1A-4045-AF79-5FDCE116C13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435" y="4840897"/>
            <a:ext cx="1461765" cy="1889664"/>
          </a:xfrm>
          <a:prstGeom prst="rect">
            <a:avLst/>
          </a:prstGeom>
        </p:spPr>
      </p:pic>
      <p:pic>
        <p:nvPicPr>
          <p:cNvPr id="1026" name="Picture 2" descr="Zymil | Pauls Milk">
            <a:extLst>
              <a:ext uri="{FF2B5EF4-FFF2-40B4-BE49-F238E27FC236}">
                <a16:creationId xmlns:a16="http://schemas.microsoft.com/office/drawing/2014/main" id="{78D386F0-E18E-4B04-98FF-47308591A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9511" y="4813093"/>
            <a:ext cx="1467716" cy="194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605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A72934-CD04-4D7C-8FC9-196FD8F56FBB}"/>
              </a:ext>
            </a:extLst>
          </p:cNvPr>
          <p:cNvSpPr txBox="1"/>
          <p:nvPr/>
        </p:nvSpPr>
        <p:spPr>
          <a:xfrm>
            <a:off x="95250" y="227052"/>
            <a:ext cx="253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PLANT BASED MILKS (A4)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853597B-7FC0-494A-BC29-96A0F0E98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078" y="701336"/>
            <a:ext cx="1817703" cy="1817703"/>
          </a:xfrm>
          <a:prstGeom prst="rect">
            <a:avLst/>
          </a:prstGeom>
        </p:spPr>
      </p:pic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E1E0B953-4062-4288-BDA3-78DF860A3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28" y="701335"/>
            <a:ext cx="1927841" cy="1927841"/>
          </a:xfrm>
          <a:prstGeom prst="rect">
            <a:avLst/>
          </a:prstGeom>
        </p:spPr>
      </p:pic>
      <p:pic>
        <p:nvPicPr>
          <p:cNvPr id="9" name="Picture 8" descr="A picture containing food&#10;&#10;Description automatically generated">
            <a:extLst>
              <a:ext uri="{FF2B5EF4-FFF2-40B4-BE49-F238E27FC236}">
                <a16:creationId xmlns:a16="http://schemas.microsoft.com/office/drawing/2014/main" id="{92BB8AFB-66C8-4442-A60F-42740FBD86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132" y="716870"/>
            <a:ext cx="628118" cy="1817703"/>
          </a:xfrm>
          <a:prstGeom prst="rect">
            <a:avLst/>
          </a:prstGeom>
        </p:spPr>
      </p:pic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A9DF440-F793-4794-BBB1-ED6021EE4A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111" y="716870"/>
            <a:ext cx="1800141" cy="18001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B63B05-FF3D-4C72-978B-8E7036EFA5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5954" y="701335"/>
            <a:ext cx="924590" cy="18332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145ADA-8563-4C58-BA65-D3BD21C2E3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0223" y="596384"/>
            <a:ext cx="942348" cy="19950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B2A2E2-E1B9-4255-8203-8C90225A43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8686" y="630144"/>
            <a:ext cx="942349" cy="1960086"/>
          </a:xfrm>
          <a:prstGeom prst="rect">
            <a:avLst/>
          </a:prstGeom>
        </p:spPr>
      </p:pic>
      <p:pic>
        <p:nvPicPr>
          <p:cNvPr id="17" name="Picture 16" descr="A picture containing Teams&#10;&#10;Description automatically generated">
            <a:extLst>
              <a:ext uri="{FF2B5EF4-FFF2-40B4-BE49-F238E27FC236}">
                <a16:creationId xmlns:a16="http://schemas.microsoft.com/office/drawing/2014/main" id="{A4E2070B-0E79-4030-B314-665D780D66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099" y="619409"/>
            <a:ext cx="1995062" cy="1995062"/>
          </a:xfrm>
          <a:prstGeom prst="rect">
            <a:avLst/>
          </a:prstGeom>
        </p:spPr>
      </p:pic>
      <p:pic>
        <p:nvPicPr>
          <p:cNvPr id="20" name="Picture 19" descr="A close up of a bottle&#10;&#10;Description automatically generated">
            <a:extLst>
              <a:ext uri="{FF2B5EF4-FFF2-40B4-BE49-F238E27FC236}">
                <a16:creationId xmlns:a16="http://schemas.microsoft.com/office/drawing/2014/main" id="{DBED8BE4-F52D-48CB-A270-38E6A98202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925" y="795479"/>
            <a:ext cx="1399640" cy="1739552"/>
          </a:xfrm>
          <a:prstGeom prst="rect">
            <a:avLst/>
          </a:prstGeom>
        </p:spPr>
      </p:pic>
      <p:pic>
        <p:nvPicPr>
          <p:cNvPr id="23" name="Picture 2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7F27713-8E41-4A31-A1D8-1DF94DE31D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2734127"/>
            <a:ext cx="1408314" cy="175033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00E02F6-79FE-483C-A099-F09B57CA87C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71795" y="2697980"/>
            <a:ext cx="1073752" cy="180931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8C4B5F3-1763-4D90-B359-0C18BB514B6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58261" y="2734126"/>
            <a:ext cx="992275" cy="175033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35B18A5-80F2-47EA-A755-6081DF83016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65477" y="2792147"/>
            <a:ext cx="1041866" cy="171514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D349207-855D-4AD0-B794-EF49A37F3D7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54627" y="2792147"/>
            <a:ext cx="827243" cy="1662390"/>
          </a:xfrm>
          <a:prstGeom prst="rect">
            <a:avLst/>
          </a:prstGeom>
        </p:spPr>
      </p:pic>
      <p:pic>
        <p:nvPicPr>
          <p:cNvPr id="34" name="Picture 33" descr="A picture containing food&#10;&#10;Description automatically generated">
            <a:extLst>
              <a:ext uri="{FF2B5EF4-FFF2-40B4-BE49-F238E27FC236}">
                <a16:creationId xmlns:a16="http://schemas.microsoft.com/office/drawing/2014/main" id="{50264F30-22BF-4CA6-ADE9-71996032CD6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544" y="2629176"/>
            <a:ext cx="1863545" cy="1863545"/>
          </a:xfrm>
          <a:prstGeom prst="rect">
            <a:avLst/>
          </a:prstGeom>
        </p:spPr>
      </p:pic>
      <p:pic>
        <p:nvPicPr>
          <p:cNvPr id="36" name="Picture 35" descr="A picture containing text&#10;&#10;Description automatically generated">
            <a:extLst>
              <a:ext uri="{FF2B5EF4-FFF2-40B4-BE49-F238E27FC236}">
                <a16:creationId xmlns:a16="http://schemas.microsoft.com/office/drawing/2014/main" id="{04D45800-AC74-47BB-91E7-887344E9E53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573" y="2684833"/>
            <a:ext cx="1759944" cy="1759944"/>
          </a:xfrm>
          <a:prstGeom prst="rect">
            <a:avLst/>
          </a:prstGeom>
        </p:spPr>
      </p:pic>
      <p:pic>
        <p:nvPicPr>
          <p:cNvPr id="39" name="Picture 38" descr="A picture containing food&#10;&#10;Description automatically generated">
            <a:extLst>
              <a:ext uri="{FF2B5EF4-FFF2-40B4-BE49-F238E27FC236}">
                <a16:creationId xmlns:a16="http://schemas.microsoft.com/office/drawing/2014/main" id="{583561CF-ED7E-4FB0-99FD-1F48DD26F53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728" y="2858610"/>
            <a:ext cx="1465111" cy="1465111"/>
          </a:xfrm>
          <a:prstGeom prst="rect">
            <a:avLst/>
          </a:prstGeom>
        </p:spPr>
      </p:pic>
      <p:pic>
        <p:nvPicPr>
          <p:cNvPr id="42" name="Picture 41" descr="Text, whiteboard&#10;&#10;Description automatically generated">
            <a:extLst>
              <a:ext uri="{FF2B5EF4-FFF2-40B4-BE49-F238E27FC236}">
                <a16:creationId xmlns:a16="http://schemas.microsoft.com/office/drawing/2014/main" id="{AB9744A5-9E9E-4A7F-BD11-FEAD1E97231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707" y="2858610"/>
            <a:ext cx="1510379" cy="1510379"/>
          </a:xfrm>
          <a:prstGeom prst="rect">
            <a:avLst/>
          </a:prstGeom>
        </p:spPr>
      </p:pic>
      <p:pic>
        <p:nvPicPr>
          <p:cNvPr id="44" name="Picture 43" descr="A picture containing text&#10;&#10;Description automatically generated">
            <a:extLst>
              <a:ext uri="{FF2B5EF4-FFF2-40B4-BE49-F238E27FC236}">
                <a16:creationId xmlns:a16="http://schemas.microsoft.com/office/drawing/2014/main" id="{744A024B-FCF9-40F8-9623-6325B91E17D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814958"/>
            <a:ext cx="1621353" cy="1621353"/>
          </a:xfrm>
          <a:prstGeom prst="rect">
            <a:avLst/>
          </a:prstGeom>
        </p:spPr>
      </p:pic>
      <p:pic>
        <p:nvPicPr>
          <p:cNvPr id="47" name="Picture 46" descr="A picture containing text&#10;&#10;Description automatically generated">
            <a:extLst>
              <a:ext uri="{FF2B5EF4-FFF2-40B4-BE49-F238E27FC236}">
                <a16:creationId xmlns:a16="http://schemas.microsoft.com/office/drawing/2014/main" id="{878463CD-4525-4447-A9FE-F07007B9FC8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664" y="4873672"/>
            <a:ext cx="1562639" cy="1562639"/>
          </a:xfrm>
          <a:prstGeom prst="rect">
            <a:avLst/>
          </a:prstGeom>
        </p:spPr>
      </p:pic>
      <p:pic>
        <p:nvPicPr>
          <p:cNvPr id="49" name="Picture 48" descr="A picture containing food&#10;&#10;Description automatically generated">
            <a:extLst>
              <a:ext uri="{FF2B5EF4-FFF2-40B4-BE49-F238E27FC236}">
                <a16:creationId xmlns:a16="http://schemas.microsoft.com/office/drawing/2014/main" id="{F2BB405C-95E5-4682-A5F8-ACA3ADEEF4C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184" y="4819777"/>
            <a:ext cx="1670427" cy="1670427"/>
          </a:xfrm>
          <a:prstGeom prst="rect">
            <a:avLst/>
          </a:prstGeom>
        </p:spPr>
      </p:pic>
      <p:pic>
        <p:nvPicPr>
          <p:cNvPr id="51" name="Picture 50" descr="A picture containing text&#10;&#10;Description automatically generated">
            <a:extLst>
              <a:ext uri="{FF2B5EF4-FFF2-40B4-BE49-F238E27FC236}">
                <a16:creationId xmlns:a16="http://schemas.microsoft.com/office/drawing/2014/main" id="{54C6586A-5DE6-48E6-9C70-EFCCC648E9F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791" y="4782430"/>
            <a:ext cx="1668340" cy="1668340"/>
          </a:xfrm>
          <a:prstGeom prst="rect">
            <a:avLst/>
          </a:prstGeom>
        </p:spPr>
      </p:pic>
      <p:pic>
        <p:nvPicPr>
          <p:cNvPr id="54" name="Picture 53" descr="Text&#10;&#10;Description automatically generated">
            <a:extLst>
              <a:ext uri="{FF2B5EF4-FFF2-40B4-BE49-F238E27FC236}">
                <a16:creationId xmlns:a16="http://schemas.microsoft.com/office/drawing/2014/main" id="{482C20ED-C87F-4B3F-A93C-884663062DA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957" y="4750295"/>
            <a:ext cx="825521" cy="1700475"/>
          </a:xfrm>
          <a:prstGeom prst="rect">
            <a:avLst/>
          </a:prstGeom>
        </p:spPr>
      </p:pic>
      <p:pic>
        <p:nvPicPr>
          <p:cNvPr id="58" name="Picture 57" descr="A picture containing toiletry, lotion&#10;&#10;Description automatically generated">
            <a:extLst>
              <a:ext uri="{FF2B5EF4-FFF2-40B4-BE49-F238E27FC236}">
                <a16:creationId xmlns:a16="http://schemas.microsoft.com/office/drawing/2014/main" id="{FAB250A1-37AC-48B6-9D2D-990BBD397E9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815" y="4814958"/>
            <a:ext cx="1669002" cy="1669002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9464F715-1BBC-495A-8D04-086A017FDA2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351" y="4444777"/>
            <a:ext cx="2219871" cy="2219871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E31E159-7EF5-4AB4-8E7C-F5BBCC03BF5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517" y="4454537"/>
            <a:ext cx="709438" cy="206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348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A72934-CD04-4D7C-8FC9-196FD8F56FBB}"/>
              </a:ext>
            </a:extLst>
          </p:cNvPr>
          <p:cNvSpPr txBox="1"/>
          <p:nvPr/>
        </p:nvSpPr>
        <p:spPr>
          <a:xfrm>
            <a:off x="95250" y="227052"/>
            <a:ext cx="200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AU" dirty="0"/>
              <a:t>RAND LOGOS – S9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9A748791-F2F4-4FD0-85E3-B0E5C5BDB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56" y="641541"/>
            <a:ext cx="1556657" cy="1556657"/>
          </a:xfrm>
          <a:prstGeom prst="rect">
            <a:avLst/>
          </a:prstGeom>
        </p:spPr>
      </p:pic>
      <p:pic>
        <p:nvPicPr>
          <p:cNvPr id="1026" name="Picture 2" descr="$20,000 froth - Melbourne International Coffee Expo">
            <a:extLst>
              <a:ext uri="{FF2B5EF4-FFF2-40B4-BE49-F238E27FC236}">
                <a16:creationId xmlns:a16="http://schemas.microsoft.com/office/drawing/2014/main" id="{74C55833-5ED1-46F7-8B5C-1F6CCB3C9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593" y="641541"/>
            <a:ext cx="1945821" cy="155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rista Milk Range For Espresso Coffee | MILKLAB ®">
            <a:extLst>
              <a:ext uri="{FF2B5EF4-FFF2-40B4-BE49-F238E27FC236}">
                <a16:creationId xmlns:a16="http://schemas.microsoft.com/office/drawing/2014/main" id="{AFE90B31-3581-4FA9-B8F6-CAAA740E7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694" y="1057919"/>
            <a:ext cx="2011388" cy="38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oy Milk and Nut Milk | So Good">
            <a:extLst>
              <a:ext uri="{FF2B5EF4-FFF2-40B4-BE49-F238E27FC236}">
                <a16:creationId xmlns:a16="http://schemas.microsoft.com/office/drawing/2014/main" id="{0BAA0094-F8B0-4C55-B965-6BA5747EF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378" y="391751"/>
            <a:ext cx="2310259" cy="163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itasoy logo - Australian Specialty Coffee Association">
            <a:extLst>
              <a:ext uri="{FF2B5EF4-FFF2-40B4-BE49-F238E27FC236}">
                <a16:creationId xmlns:a16="http://schemas.microsoft.com/office/drawing/2014/main" id="{719454A2-57D1-4867-84D5-765CCB0E4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7327" y="1112521"/>
            <a:ext cx="2487249" cy="75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ureharvest. Purely the best.">
            <a:extLst>
              <a:ext uri="{FF2B5EF4-FFF2-40B4-BE49-F238E27FC236}">
                <a16:creationId xmlns:a16="http://schemas.microsoft.com/office/drawing/2014/main" id="{3AA10878-FBFD-40E5-90CA-758265BE9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56" y="2853868"/>
            <a:ext cx="1582219" cy="83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AQ - Bonsoy Beverage Co. | Bonsoy Beverage Co.">
            <a:extLst>
              <a:ext uri="{FF2B5EF4-FFF2-40B4-BE49-F238E27FC236}">
                <a16:creationId xmlns:a16="http://schemas.microsoft.com/office/drawing/2014/main" id="{EF3B3056-52A7-4CFC-AAA1-5661AB522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375" y="2666974"/>
            <a:ext cx="1945821" cy="939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lpro | Logopedia | Fandom">
            <a:extLst>
              <a:ext uri="{FF2B5EF4-FFF2-40B4-BE49-F238E27FC236}">
                <a16:creationId xmlns:a16="http://schemas.microsoft.com/office/drawing/2014/main" id="{CCB1389F-44C6-4143-AEA0-E2D3ED702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694" y="2458841"/>
            <a:ext cx="2310259" cy="114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FAQ | Liddells Lactose Free Dairy">
            <a:extLst>
              <a:ext uri="{FF2B5EF4-FFF2-40B4-BE49-F238E27FC236}">
                <a16:creationId xmlns:a16="http://schemas.microsoft.com/office/drawing/2014/main" id="{B50DEACF-F510-4CB8-BEB7-288D79F2C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345" y="2166460"/>
            <a:ext cx="1470961" cy="143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4631DC72-D74B-4FEE-94F6-2F243C8AB7A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698" y="2141795"/>
            <a:ext cx="1945820" cy="1340233"/>
          </a:xfrm>
          <a:prstGeom prst="rect">
            <a:avLst/>
          </a:prstGeom>
        </p:spPr>
      </p:pic>
      <p:pic>
        <p:nvPicPr>
          <p:cNvPr id="1044" name="Picture 20" descr="Soulfresh Brings Nutty Bruce - the UK's First &amp; Only Range of Activated Nut  Milk - vegconomist - the vegan business magazine">
            <a:extLst>
              <a:ext uri="{FF2B5EF4-FFF2-40B4-BE49-F238E27FC236}">
                <a16:creationId xmlns:a16="http://schemas.microsoft.com/office/drawing/2014/main" id="{9C685058-95AD-4545-8A5D-1BDA5A16F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56" y="3950798"/>
            <a:ext cx="1453632" cy="1453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Oatly - Crunchbase Company Profile &amp; Funding">
            <a:extLst>
              <a:ext uri="{FF2B5EF4-FFF2-40B4-BE49-F238E27FC236}">
                <a16:creationId xmlns:a16="http://schemas.microsoft.com/office/drawing/2014/main" id="{32B37075-0375-4DA2-B6A6-F836C624B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253" y="3820364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550CF9-95DF-4296-A5F6-005E3C7285F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149" y="4049836"/>
            <a:ext cx="2443053" cy="1278531"/>
          </a:xfrm>
          <a:prstGeom prst="rect">
            <a:avLst/>
          </a:prstGeom>
        </p:spPr>
      </p:pic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A41E0406-BC77-4C7C-AFB5-21D9D9C9143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451" y="3606751"/>
            <a:ext cx="2164702" cy="2164702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A6272857-CEF0-4C78-A169-D5A23CA3CFD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381" y="3950798"/>
            <a:ext cx="1482137" cy="14821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36D1D51-2BDF-4309-9E9C-234B4EE6025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44" y="5688405"/>
            <a:ext cx="2393759" cy="942543"/>
          </a:xfrm>
          <a:prstGeom prst="rect">
            <a:avLst/>
          </a:prstGeom>
        </p:spPr>
      </p:pic>
      <p:pic>
        <p:nvPicPr>
          <p:cNvPr id="1048" name="Picture 24" descr="Prawn risotto recipe | Coles">
            <a:extLst>
              <a:ext uri="{FF2B5EF4-FFF2-40B4-BE49-F238E27FC236}">
                <a16:creationId xmlns:a16="http://schemas.microsoft.com/office/drawing/2014/main" id="{36367714-BD59-425F-81AE-3286F2162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252" y="5681608"/>
            <a:ext cx="1811318" cy="94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Woolworths select Logos">
            <a:extLst>
              <a:ext uri="{FF2B5EF4-FFF2-40B4-BE49-F238E27FC236}">
                <a16:creationId xmlns:a16="http://schemas.microsoft.com/office/drawing/2014/main" id="{99A9823F-A2F9-41ED-909A-F41AEF5AD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868" y="5506110"/>
            <a:ext cx="1871039" cy="130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Recall on Macro Vegetarian Bites">
            <a:extLst>
              <a:ext uri="{FF2B5EF4-FFF2-40B4-BE49-F238E27FC236}">
                <a16:creationId xmlns:a16="http://schemas.microsoft.com/office/drawing/2014/main" id="{FB73B9F5-E5AE-4EA3-A1AE-F3CD50FE9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378" y="5534864"/>
            <a:ext cx="2091368" cy="118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Australian Macadamia Nuts, Oil, Milk &amp; Gourmet Chocolates - Patons">
            <a:extLst>
              <a:ext uri="{FF2B5EF4-FFF2-40B4-BE49-F238E27FC236}">
                <a16:creationId xmlns:a16="http://schemas.microsoft.com/office/drawing/2014/main" id="{504EC11F-8AFF-44B4-9300-6F7E4EBAA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7327" y="5534864"/>
            <a:ext cx="1985642" cy="989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238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A72934-CD04-4D7C-8FC9-196FD8F56FBB}"/>
              </a:ext>
            </a:extLst>
          </p:cNvPr>
          <p:cNvSpPr txBox="1"/>
          <p:nvPr/>
        </p:nvSpPr>
        <p:spPr>
          <a:xfrm>
            <a:off x="95250" y="227052"/>
            <a:ext cx="200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AU" dirty="0"/>
              <a:t>RAND LOGOS – S9</a:t>
            </a:r>
          </a:p>
        </p:txBody>
      </p:sp>
      <p:pic>
        <p:nvPicPr>
          <p:cNvPr id="2050" name="Picture 2" descr="Living Planet">
            <a:extLst>
              <a:ext uri="{FF2B5EF4-FFF2-40B4-BE49-F238E27FC236}">
                <a16:creationId xmlns:a16="http://schemas.microsoft.com/office/drawing/2014/main" id="{1A6A0D35-F0A8-454D-83E2-8FD5C81B2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61" y="769386"/>
            <a:ext cx="1923855" cy="155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mepage_Logo_240x240 - Inside Out">
            <a:extLst>
              <a:ext uri="{FF2B5EF4-FFF2-40B4-BE49-F238E27FC236}">
                <a16:creationId xmlns:a16="http://schemas.microsoft.com/office/drawing/2014/main" id="{DB9A27AB-6AA5-4A17-9CE0-53C15BAD5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080" y="51901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evondale rebrands - Mumbrella">
            <a:extLst>
              <a:ext uri="{FF2B5EF4-FFF2-40B4-BE49-F238E27FC236}">
                <a16:creationId xmlns:a16="http://schemas.microsoft.com/office/drawing/2014/main" id="{9BFD199A-CD7F-44EC-80C5-B03A154E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989" y="519015"/>
            <a:ext cx="18954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252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3824</TotalTime>
  <Words>28</Words>
  <Application>Microsoft Office PowerPoint</Application>
  <PresentationFormat>Widescreen</PresentationFormat>
  <Paragraphs>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Charlie Molan</dc:creator>
  <cp:lastModifiedBy>Liam Cooke</cp:lastModifiedBy>
  <cp:revision>60</cp:revision>
  <dcterms:created xsi:type="dcterms:W3CDTF">2019-09-11T06:38:30Z</dcterms:created>
  <dcterms:modified xsi:type="dcterms:W3CDTF">2021-01-18T00:04:15Z</dcterms:modified>
</cp:coreProperties>
</file>